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1pPr>
    <a:lvl2pPr marL="0" marR="0" indent="2286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2pPr>
    <a:lvl3pPr marL="0" marR="0" indent="4572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3pPr>
    <a:lvl4pPr marL="0" marR="0" indent="6858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4pPr>
    <a:lvl5pPr marL="0" marR="0" indent="9144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5pPr>
    <a:lvl6pPr marL="0" marR="0" indent="11430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6pPr>
    <a:lvl7pPr marL="0" marR="0" indent="13716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7pPr>
    <a:lvl8pPr marL="0" marR="0" indent="16002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8pPr>
    <a:lvl9pPr marL="0" marR="0" indent="18288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b="def" i="def"/>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p:nvPr>
            <p:ph type="sldImg"/>
          </p:nvPr>
        </p:nvSpPr>
        <p:spPr>
          <a:xfrm>
            <a:off x="1143000" y="685800"/>
            <a:ext cx="4572000" cy="3429000"/>
          </a:xfrm>
          <a:prstGeom prst="rect">
            <a:avLst/>
          </a:prstGeom>
        </p:spPr>
        <p:txBody>
          <a:bodyPr/>
          <a:lstStyle/>
          <a:p>
            <a:pPr/>
          </a:p>
        </p:txBody>
      </p:sp>
      <p:sp>
        <p:nvSpPr>
          <p:cNvPr id="164" name="Shape 16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solidFill>
          <a:srgbClr val="222222"/>
        </a:solidFill>
      </p:bgPr>
    </p:bg>
    <p:spTree>
      <p:nvGrpSpPr>
        <p:cNvPr id="1" name=""/>
        <p:cNvGrpSpPr/>
        <p:nvPr/>
      </p:nvGrpSpPr>
      <p:grpSpPr>
        <a:xfrm>
          <a:off x="0" y="0"/>
          <a:ext cx="0" cy="0"/>
          <a:chOff x="0" y="0"/>
          <a:chExt cx="0" cy="0"/>
        </a:xfrm>
      </p:grpSpPr>
      <p:sp>
        <p:nvSpPr>
          <p:cNvPr id="12" name="Shape 12"/>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3" name="Shape 13"/>
          <p:cNvSpPr/>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14" name="Shape 14"/>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15" name="Shape 15"/>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222222"/>
        </a:solidFill>
      </p:bgPr>
    </p:bg>
    <p:spTree>
      <p:nvGrpSpPr>
        <p:cNvPr id="1" name=""/>
        <p:cNvGrpSpPr/>
        <p:nvPr/>
      </p:nvGrpSpPr>
      <p:grpSpPr>
        <a:xfrm>
          <a:off x="0" y="0"/>
          <a:ext cx="0" cy="0"/>
          <a:chOff x="0" y="0"/>
          <a:chExt cx="0" cy="0"/>
        </a:xfrm>
      </p:grpSpPr>
      <p:sp>
        <p:nvSpPr>
          <p:cNvPr id="102" name="Shape 102"/>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03" name="Shape 10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solidFill>
          <a:srgbClr val="222222"/>
        </a:solidFill>
      </p:bgPr>
    </p:bg>
    <p:spTree>
      <p:nvGrpSpPr>
        <p:cNvPr id="1" name=""/>
        <p:cNvGrpSpPr/>
        <p:nvPr/>
      </p:nvGrpSpPr>
      <p:grpSpPr>
        <a:xfrm>
          <a:off x="0" y="0"/>
          <a:ext cx="0" cy="0"/>
          <a:chOff x="0" y="0"/>
          <a:chExt cx="0" cy="0"/>
        </a:xfrm>
      </p:grpSpPr>
      <p:sp>
        <p:nvSpPr>
          <p:cNvPr id="111" name="Shape 111"/>
          <p:cNvSpPr/>
          <p:nvPr>
            <p:ph type="pic" sz="half" idx="13"/>
          </p:nvPr>
        </p:nvSpPr>
        <p:spPr>
          <a:xfrm>
            <a:off x="6503154" y="0"/>
            <a:ext cx="6502401" cy="4864100"/>
          </a:xfrm>
          <a:prstGeom prst="rect">
            <a:avLst/>
          </a:prstGeom>
        </p:spPr>
        <p:txBody>
          <a:bodyPr lIns="91439" tIns="45719" rIns="91439" bIns="45719">
            <a:noAutofit/>
          </a:bodyPr>
          <a:lstStyle/>
          <a:p>
            <a:pPr/>
          </a:p>
        </p:txBody>
      </p:sp>
      <p:sp>
        <p:nvSpPr>
          <p:cNvPr id="112" name="Shape 112"/>
          <p:cNvSpPr/>
          <p:nvPr>
            <p:ph type="pic" sz="half" idx="14"/>
          </p:nvPr>
        </p:nvSpPr>
        <p:spPr>
          <a:xfrm>
            <a:off x="6502400" y="4902200"/>
            <a:ext cx="6502400" cy="4864100"/>
          </a:xfrm>
          <a:prstGeom prst="rect">
            <a:avLst/>
          </a:prstGeom>
        </p:spPr>
        <p:txBody>
          <a:bodyPr lIns="91439" tIns="45719" rIns="91439" bIns="45719">
            <a:noAutofit/>
          </a:bodyPr>
          <a:lstStyle/>
          <a:p>
            <a:pPr/>
          </a:p>
        </p:txBody>
      </p:sp>
      <p:sp>
        <p:nvSpPr>
          <p:cNvPr id="113" name="Shape 113"/>
          <p:cNvSpPr/>
          <p:nvPr>
            <p:ph type="pic" idx="15"/>
          </p:nvPr>
        </p:nvSpPr>
        <p:spPr>
          <a:xfrm>
            <a:off x="0" y="0"/>
            <a:ext cx="6468534" cy="9753600"/>
          </a:xfrm>
          <a:prstGeom prst="rect">
            <a:avLst/>
          </a:prstGeom>
        </p:spPr>
        <p:txBody>
          <a:bodyPr lIns="91439" tIns="45719" rIns="91439" bIns="45719">
            <a:noAutofit/>
          </a:bodyPr>
          <a:lstStyle/>
          <a:p>
            <a:pPr/>
          </a:p>
        </p:txBody>
      </p:sp>
      <p:sp>
        <p:nvSpPr>
          <p:cNvPr id="114" name="Shape 1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solidFill>
          <a:srgbClr val="222222"/>
        </a:solidFill>
      </p:bgPr>
    </p:bg>
    <p:spTree>
      <p:nvGrpSpPr>
        <p:cNvPr id="1" name=""/>
        <p:cNvGrpSpPr/>
        <p:nvPr/>
      </p:nvGrpSpPr>
      <p:grpSpPr>
        <a:xfrm>
          <a:off x="0" y="0"/>
          <a:ext cx="0" cy="0"/>
          <a:chOff x="0" y="0"/>
          <a:chExt cx="0" cy="0"/>
        </a:xfrm>
      </p:grpSpPr>
      <p:sp>
        <p:nvSpPr>
          <p:cNvPr id="121" name="Shape 121"/>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122" name="Shape 122"/>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23" name="Shape 123"/>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pPr/>
            <a:r>
              <a:t>Johnny Appleseed</a:t>
            </a:r>
          </a:p>
        </p:txBody>
      </p:sp>
      <p:sp>
        <p:nvSpPr>
          <p:cNvPr id="124" name="Shape 124"/>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25" name="Shape 1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Quote Alt">
    <p:bg>
      <p:bgPr>
        <a:solidFill>
          <a:schemeClr val="accent1"/>
        </a:solidFill>
      </p:bgPr>
    </p:bg>
    <p:spTree>
      <p:nvGrpSpPr>
        <p:cNvPr id="1" name=""/>
        <p:cNvGrpSpPr/>
        <p:nvPr/>
      </p:nvGrpSpPr>
      <p:grpSpPr>
        <a:xfrm>
          <a:off x="0" y="0"/>
          <a:ext cx="0" cy="0"/>
          <a:chOff x="0" y="0"/>
          <a:chExt cx="0" cy="0"/>
        </a:xfrm>
      </p:grpSpPr>
      <p:sp>
        <p:nvSpPr>
          <p:cNvPr id="132" name="Shape 132"/>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33" name="Shape 133"/>
          <p:cNvSpPr/>
          <p:nvPr>
            <p:ph type="pic" idx="14"/>
          </p:nvPr>
        </p:nvSpPr>
        <p:spPr>
          <a:xfrm>
            <a:off x="0" y="0"/>
            <a:ext cx="5486400" cy="9753600"/>
          </a:xfrm>
          <a:prstGeom prst="rect">
            <a:avLst/>
          </a:prstGeom>
        </p:spPr>
        <p:txBody>
          <a:bodyPr lIns="91439" tIns="45719" rIns="91439" bIns="45719">
            <a:noAutofit/>
          </a:bodyPr>
          <a:lstStyle/>
          <a:p>
            <a:pPr/>
          </a:p>
        </p:txBody>
      </p:sp>
      <p:sp>
        <p:nvSpPr>
          <p:cNvPr id="134" name="Shape 134"/>
          <p:cNvSpPr/>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pPr/>
            <a:r>
              <a:t>Johnny Appleseed</a:t>
            </a:r>
          </a:p>
        </p:txBody>
      </p:sp>
      <p:sp>
        <p:nvSpPr>
          <p:cNvPr id="135" name="Shape 13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Photo">
    <p:bg>
      <p:bgPr>
        <a:solidFill>
          <a:srgbClr val="222222"/>
        </a:solidFill>
      </p:bgPr>
    </p:bg>
    <p:spTree>
      <p:nvGrpSpPr>
        <p:cNvPr id="1" name=""/>
        <p:cNvGrpSpPr/>
        <p:nvPr/>
      </p:nvGrpSpPr>
      <p:grpSpPr>
        <a:xfrm>
          <a:off x="0" y="0"/>
          <a:ext cx="0" cy="0"/>
          <a:chOff x="0" y="0"/>
          <a:chExt cx="0" cy="0"/>
        </a:xfrm>
      </p:grpSpPr>
      <p:sp>
        <p:nvSpPr>
          <p:cNvPr id="142" name="Shape 142"/>
          <p:cNvSpPr/>
          <p:nvPr>
            <p:ph type="pic" idx="13"/>
          </p:nvPr>
        </p:nvSpPr>
        <p:spPr>
          <a:xfrm>
            <a:off x="0" y="0"/>
            <a:ext cx="13004800" cy="9753600"/>
          </a:xfrm>
          <a:prstGeom prst="rect">
            <a:avLst/>
          </a:prstGeom>
        </p:spPr>
        <p:txBody>
          <a:bodyPr lIns="91439" tIns="45719" rIns="91439" bIns="45719">
            <a:noAutofit/>
          </a:bodyPr>
          <a:lstStyle/>
          <a:p>
            <a:pPr/>
          </a:p>
        </p:txBody>
      </p:sp>
      <p:sp>
        <p:nvSpPr>
          <p:cNvPr id="143" name="Shape 1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222222"/>
        </a:solidFill>
      </p:bgPr>
    </p:bg>
    <p:spTree>
      <p:nvGrpSpPr>
        <p:cNvPr id="1" name=""/>
        <p:cNvGrpSpPr/>
        <p:nvPr/>
      </p:nvGrpSpPr>
      <p:grpSpPr>
        <a:xfrm>
          <a:off x="0" y="0"/>
          <a:ext cx="0" cy="0"/>
          <a:chOff x="0" y="0"/>
          <a:chExt cx="0" cy="0"/>
        </a:xfrm>
      </p:grpSpPr>
      <p:sp>
        <p:nvSpPr>
          <p:cNvPr id="150" name="Shape 1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Blank Alt">
    <p:spTree>
      <p:nvGrpSpPr>
        <p:cNvPr id="1" name=""/>
        <p:cNvGrpSpPr/>
        <p:nvPr/>
      </p:nvGrpSpPr>
      <p:grpSpPr>
        <a:xfrm>
          <a:off x="0" y="0"/>
          <a:ext cx="0" cy="0"/>
          <a:chOff x="0" y="0"/>
          <a:chExt cx="0" cy="0"/>
        </a:xfrm>
      </p:grpSpPr>
      <p:sp>
        <p:nvSpPr>
          <p:cNvPr id="157" name="Shape 1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solidFill>
          <a:srgbClr val="222222"/>
        </a:solidFill>
      </p:bgPr>
    </p:bg>
    <p:spTree>
      <p:nvGrpSpPr>
        <p:cNvPr id="1" name=""/>
        <p:cNvGrpSpPr/>
        <p:nvPr/>
      </p:nvGrpSpPr>
      <p:grpSpPr>
        <a:xfrm>
          <a:off x="0" y="0"/>
          <a:ext cx="0" cy="0"/>
          <a:chOff x="0" y="0"/>
          <a:chExt cx="0" cy="0"/>
        </a:xfrm>
      </p:grpSpPr>
      <p:sp>
        <p:nvSpPr>
          <p:cNvPr id="22" name="Shape 22"/>
          <p:cNvSpPr/>
          <p:nvPr>
            <p:ph type="pic" idx="13"/>
          </p:nvPr>
        </p:nvSpPr>
        <p:spPr>
          <a:xfrm>
            <a:off x="0" y="0"/>
            <a:ext cx="13004800" cy="9753600"/>
          </a:xfrm>
          <a:prstGeom prst="rect">
            <a:avLst/>
          </a:prstGeom>
        </p:spPr>
        <p:txBody>
          <a:bodyPr lIns="91439" tIns="45719" rIns="91439" bIns="45719">
            <a:noAutofit/>
          </a:bodyPr>
          <a:lstStyle/>
          <a:p>
            <a:pPr/>
          </a:p>
        </p:txBody>
      </p:sp>
      <p:sp>
        <p:nvSpPr>
          <p:cNvPr id="23" name="Shape 23"/>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24" name="Shape 24"/>
          <p:cNvSpPr/>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25" name="Shape 25"/>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26" name="Shape 26"/>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Alt">
    <p:spTree>
      <p:nvGrpSpPr>
        <p:cNvPr id="1" name=""/>
        <p:cNvGrpSpPr/>
        <p:nvPr/>
      </p:nvGrpSpPr>
      <p:grpSpPr>
        <a:xfrm>
          <a:off x="0" y="0"/>
          <a:ext cx="0" cy="0"/>
          <a:chOff x="0" y="0"/>
          <a:chExt cx="0" cy="0"/>
        </a:xfrm>
      </p:grpSpPr>
      <p:sp>
        <p:nvSpPr>
          <p:cNvPr id="33" name="Shape 33"/>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4" name="Shape 34"/>
          <p:cNvSpPr/>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35" name="Shape 35"/>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36" name="Shape 36"/>
          <p:cNvSpPr/>
          <p:nvPr>
            <p:ph type="sldNum" sz="quarter" idx="2"/>
          </p:nvPr>
        </p:nvSpPr>
        <p:spPr>
          <a:xfrm>
            <a:off x="12161859" y="4191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bg>
      <p:bgPr>
        <a:solidFill>
          <a:srgbClr val="222222"/>
        </a:solidFill>
      </p:bgPr>
    </p:bg>
    <p:spTree>
      <p:nvGrpSpPr>
        <p:cNvPr id="1" name=""/>
        <p:cNvGrpSpPr/>
        <p:nvPr/>
      </p:nvGrpSpPr>
      <p:grpSpPr>
        <a:xfrm>
          <a:off x="0" y="0"/>
          <a:ext cx="0" cy="0"/>
          <a:chOff x="0" y="0"/>
          <a:chExt cx="0" cy="0"/>
        </a:xfrm>
      </p:grpSpPr>
      <p:sp>
        <p:nvSpPr>
          <p:cNvPr id="43" name="Shape 43"/>
          <p:cNvSpPr/>
          <p:nvPr>
            <p:ph type="title"/>
          </p:nvPr>
        </p:nvSpPr>
        <p:spPr>
          <a:xfrm>
            <a:off x="406400" y="4038600"/>
            <a:ext cx="12192000" cy="4521200"/>
          </a:xfrm>
          <a:prstGeom prst="rect">
            <a:avLst/>
          </a:prstGeom>
        </p:spPr>
        <p:txBody>
          <a:bodyPr/>
          <a:lstStyle>
            <a:lvl1pPr>
              <a:spcBef>
                <a:spcPts val="0"/>
              </a:spcBef>
              <a:defRPr sz="17000"/>
            </a:lvl1pPr>
          </a:lstStyle>
          <a:p>
            <a:pPr/>
            <a:r>
              <a:t>Title Text</a:t>
            </a:r>
          </a:p>
        </p:txBody>
      </p:sp>
      <p:sp>
        <p:nvSpPr>
          <p:cNvPr id="44" name="Shape 44"/>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solidFill>
          <a:srgbClr val="222222"/>
        </a:solidFill>
      </p:bgPr>
    </p:bg>
    <p:spTree>
      <p:nvGrpSpPr>
        <p:cNvPr id="1" name=""/>
        <p:cNvGrpSpPr/>
        <p:nvPr/>
      </p:nvGrpSpPr>
      <p:grpSpPr>
        <a:xfrm>
          <a:off x="0" y="0"/>
          <a:ext cx="0" cy="0"/>
          <a:chOff x="0" y="0"/>
          <a:chExt cx="0" cy="0"/>
        </a:xfrm>
      </p:grpSpPr>
      <p:sp>
        <p:nvSpPr>
          <p:cNvPr id="51" name="Shape 51"/>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2" name="Shape 52"/>
          <p:cNvSpPr/>
          <p:nvPr>
            <p:ph type="pic" idx="13"/>
          </p:nvPr>
        </p:nvSpPr>
        <p:spPr>
          <a:xfrm>
            <a:off x="0" y="0"/>
            <a:ext cx="5486400" cy="9753600"/>
          </a:xfrm>
          <a:prstGeom prst="rect">
            <a:avLst/>
          </a:prstGeom>
        </p:spPr>
        <p:txBody>
          <a:bodyPr lIns="91439" tIns="45719" rIns="91439" bIns="45719">
            <a:noAutofit/>
          </a:bodyPr>
          <a:lstStyle/>
          <a:p>
            <a:pPr/>
          </a:p>
        </p:txBody>
      </p:sp>
      <p:sp>
        <p:nvSpPr>
          <p:cNvPr id="53" name="Shape 53"/>
          <p:cNvSpPr/>
          <p:nvPr>
            <p:ph type="title"/>
          </p:nvPr>
        </p:nvSpPr>
        <p:spPr>
          <a:xfrm>
            <a:off x="5892800" y="6426200"/>
            <a:ext cx="6705600" cy="2705100"/>
          </a:xfrm>
          <a:prstGeom prst="rect">
            <a:avLst/>
          </a:prstGeom>
        </p:spPr>
        <p:txBody>
          <a:bodyPr/>
          <a:lstStyle>
            <a:lvl1pPr>
              <a:spcBef>
                <a:spcPts val="0"/>
              </a:spcBef>
              <a:defRPr sz="17000"/>
            </a:lvl1pPr>
          </a:lstStyle>
          <a:p>
            <a:pPr/>
            <a:r>
              <a:t>Title Text</a:t>
            </a:r>
          </a:p>
        </p:txBody>
      </p:sp>
      <p:sp>
        <p:nvSpPr>
          <p:cNvPr id="54" name="Shape 54"/>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55" name="Shape 55"/>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2" name="Shape 62"/>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63" name="Shape 63"/>
          <p:cNvSpPr/>
          <p:nvPr>
            <p:ph type="title"/>
          </p:nvPr>
        </p:nvSpPr>
        <p:spPr>
          <a:prstGeom prst="rect">
            <a:avLst/>
          </a:prstGeom>
        </p:spPr>
        <p:txBody>
          <a:bodyPr/>
          <a:lstStyle/>
          <a:p>
            <a:pPr/>
            <a:r>
              <a:t>Title Text</a:t>
            </a:r>
          </a:p>
        </p:txBody>
      </p:sp>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222222"/>
        </a:solidFill>
      </p:bgPr>
    </p:bg>
    <p:spTree>
      <p:nvGrpSpPr>
        <p:cNvPr id="1" name=""/>
        <p:cNvGrpSpPr/>
        <p:nvPr/>
      </p:nvGrpSpPr>
      <p:grpSpPr>
        <a:xfrm>
          <a:off x="0" y="0"/>
          <a:ext cx="0" cy="0"/>
          <a:chOff x="0" y="0"/>
          <a:chExt cx="0" cy="0"/>
        </a:xfrm>
      </p:grpSpPr>
      <p:sp>
        <p:nvSpPr>
          <p:cNvPr id="71" name="Shape 7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72" name="Shape 72"/>
          <p:cNvSpPr/>
          <p:nvPr>
            <p:ph type="title"/>
          </p:nvPr>
        </p:nvSpPr>
        <p:spPr>
          <a:prstGeom prst="rect">
            <a:avLst/>
          </a:prstGeom>
        </p:spPr>
        <p:txBody>
          <a:bodyPr/>
          <a:lstStyle/>
          <a:p>
            <a:pPr/>
            <a:r>
              <a:t>Title Text</a:t>
            </a:r>
          </a:p>
        </p:txBody>
      </p:sp>
      <p:sp>
        <p:nvSpPr>
          <p:cNvPr id="73" name="Shape 7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74" name="Shape 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Alt">
    <p:spTree>
      <p:nvGrpSpPr>
        <p:cNvPr id="1" name=""/>
        <p:cNvGrpSpPr/>
        <p:nvPr/>
      </p:nvGrpSpPr>
      <p:grpSpPr>
        <a:xfrm>
          <a:off x="0" y="0"/>
          <a:ext cx="0" cy="0"/>
          <a:chOff x="0" y="0"/>
          <a:chExt cx="0" cy="0"/>
        </a:xfrm>
      </p:grpSpPr>
      <p:sp>
        <p:nvSpPr>
          <p:cNvPr id="81" name="Shape 8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82" name="Shape 82"/>
          <p:cNvSpPr/>
          <p:nvPr>
            <p:ph type="title"/>
          </p:nvPr>
        </p:nvSpPr>
        <p:spPr>
          <a:prstGeom prst="rect">
            <a:avLst/>
          </a:prstGeom>
        </p:spPr>
        <p:txBody>
          <a:bodyPr/>
          <a:lstStyle/>
          <a:p>
            <a:pPr/>
            <a:r>
              <a:t>Title Text</a:t>
            </a:r>
          </a:p>
        </p:txBody>
      </p:sp>
      <p:sp>
        <p:nvSpPr>
          <p:cNvPr id="83" name="Shape 8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84" name="Shape 8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222222"/>
        </a:solidFill>
      </p:bgPr>
    </p:bg>
    <p:spTree>
      <p:nvGrpSpPr>
        <p:cNvPr id="1" name=""/>
        <p:cNvGrpSpPr/>
        <p:nvPr/>
      </p:nvGrpSpPr>
      <p:grpSpPr>
        <a:xfrm>
          <a:off x="0" y="0"/>
          <a:ext cx="0" cy="0"/>
          <a:chOff x="0" y="0"/>
          <a:chExt cx="0" cy="0"/>
        </a:xfrm>
      </p:grpSpPr>
      <p:sp>
        <p:nvSpPr>
          <p:cNvPr id="91" name="Shape 9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92" name="Shape 92"/>
          <p:cNvSpPr/>
          <p:nvPr>
            <p:ph type="pic" sz="half" idx="14"/>
          </p:nvPr>
        </p:nvSpPr>
        <p:spPr>
          <a:xfrm>
            <a:off x="7112000" y="1536700"/>
            <a:ext cx="5486400" cy="7797800"/>
          </a:xfrm>
          <a:prstGeom prst="rect">
            <a:avLst/>
          </a:prstGeom>
        </p:spPr>
        <p:txBody>
          <a:bodyPr lIns="91439" tIns="45719" rIns="91439" bIns="45719">
            <a:noAutofit/>
          </a:bodyPr>
          <a:lstStyle/>
          <a:p>
            <a:pPr/>
          </a:p>
        </p:txBody>
      </p:sp>
      <p:sp>
        <p:nvSpPr>
          <p:cNvPr id="93" name="Shape 93"/>
          <p:cNvSpPr/>
          <p:nvPr>
            <p:ph type="title"/>
          </p:nvPr>
        </p:nvSpPr>
        <p:spPr>
          <a:xfrm>
            <a:off x="406400" y="1536700"/>
            <a:ext cx="6299200" cy="723900"/>
          </a:xfrm>
          <a:prstGeom prst="rect">
            <a:avLst/>
          </a:prstGeom>
        </p:spPr>
        <p:txBody>
          <a:bodyPr/>
          <a:lstStyle/>
          <a:p>
            <a:pPr/>
            <a:r>
              <a:t>Title Text</a:t>
            </a:r>
          </a:p>
        </p:txBody>
      </p:sp>
      <p:sp>
        <p:nvSpPr>
          <p:cNvPr id="94" name="Shape 94"/>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 name="Shape 3"/>
          <p:cNvSpPr/>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hape 4"/>
          <p:cNvSpPr/>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1pPr>
      <a:lvl2pPr marL="0" marR="0" indent="2286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2pPr>
      <a:lvl3pPr marL="0" marR="0" indent="4572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3pPr>
      <a:lvl4pPr marL="0" marR="0" indent="6858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4pPr>
      <a:lvl5pPr marL="0" marR="0" indent="9144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5pPr>
      <a:lvl6pPr marL="0" marR="0" indent="11430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6pPr>
      <a:lvl7pPr marL="0" marR="0" indent="13716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7pPr>
      <a:lvl8pPr marL="0" marR="0" indent="16002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8pPr>
      <a:lvl9pPr marL="0" marR="0" indent="18288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 Id="rId3" Type="http://schemas.openxmlformats.org/officeDocument/2006/relationships/image" Target="../media/image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ctrTitle"/>
          </p:nvPr>
        </p:nvSpPr>
        <p:spPr>
          <a:prstGeom prst="rect">
            <a:avLst/>
          </a:prstGeom>
        </p:spPr>
        <p:txBody>
          <a:bodyPr/>
          <a:lstStyle>
            <a:lvl1pPr defTabSz="543305">
              <a:defRPr sz="15810"/>
            </a:lvl1pPr>
          </a:lstStyle>
          <a:p>
            <a:pPr/>
            <a:r>
              <a:t>Cosme Hernandez</a:t>
            </a:r>
          </a:p>
        </p:txBody>
      </p:sp>
      <p:sp>
        <p:nvSpPr>
          <p:cNvPr id="167" name="Shape 167"/>
          <p:cNvSpPr/>
          <p:nvPr>
            <p:ph type="subTitle" sz="quarter" idx="1"/>
          </p:nvPr>
        </p:nvSpPr>
        <p:spPr>
          <a:prstGeom prst="rect">
            <a:avLst/>
          </a:prstGeom>
        </p:spPr>
        <p:txBody>
          <a:bodyPr/>
          <a:lstStyle/>
          <a:p>
            <a:pPr defTabSz="566674">
              <a:spcBef>
                <a:spcPts val="2200"/>
              </a:spcBef>
              <a:defRPr sz="5238"/>
            </a:pPr>
            <a:r>
              <a:t>Class of 2016 </a:t>
            </a:r>
          </a:p>
          <a:p>
            <a:pPr defTabSz="566674">
              <a:spcBef>
                <a:spcPts val="2200"/>
              </a:spcBef>
              <a:defRPr sz="5238"/>
            </a:pPr>
            <a:r>
              <a:t>Exit Interview</a:t>
            </a:r>
          </a:p>
        </p:txBody>
      </p:sp>
      <p:pic>
        <p:nvPicPr>
          <p:cNvPr id="168" name=""/>
          <p:cNvPicPr>
            <a:picLocks noChangeAspect="0"/>
          </p:cNvPicPr>
          <p:nvPr/>
        </p:nvPicPr>
        <p:blipFill>
          <a:blip r:embed="rId2">
            <a:extLst/>
          </a:blip>
          <a:stretch>
            <a:fillRect/>
          </a:stretch>
        </p:blipFill>
        <p:spPr>
          <a:xfrm>
            <a:off x="5230189" y="192605"/>
            <a:ext cx="7518656" cy="5637846"/>
          </a:xfrm>
          <a:prstGeom prst="rect">
            <a:avLst/>
          </a:prstGeom>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body" idx="13"/>
          </p:nvPr>
        </p:nvSpPr>
        <p:spPr>
          <a:xfrm>
            <a:off x="5915186" y="358202"/>
            <a:ext cx="6705601" cy="5031238"/>
          </a:xfrm>
          <a:prstGeom prst="rect">
            <a:avLst/>
          </a:prstGeom>
        </p:spPr>
        <p:txBody>
          <a:bodyPr/>
          <a:lstStyle/>
          <a:p>
            <a:pPr/>
            <a:r>
              <a:t>Preview </a:t>
            </a:r>
          </a:p>
          <a:p>
            <a:pPr marL="1228911" indent="-1228911">
              <a:lnSpc>
                <a:spcPct val="200000"/>
              </a:lnSpc>
              <a:buSzPct val="40000"/>
              <a:buBlip>
                <a:blip r:embed="rId2"/>
              </a:buBlip>
              <a:defRPr sz="3000"/>
            </a:pPr>
            <a:r>
              <a:t>About Me</a:t>
            </a:r>
          </a:p>
          <a:p>
            <a:pPr marL="1228911" indent="-1228911">
              <a:lnSpc>
                <a:spcPct val="200000"/>
              </a:lnSpc>
              <a:buSzPct val="40000"/>
              <a:buBlip>
                <a:blip r:embed="rId2"/>
              </a:buBlip>
              <a:defRPr sz="3000"/>
            </a:pPr>
            <a:r>
              <a:t> High School experience</a:t>
            </a:r>
          </a:p>
          <a:p>
            <a:pPr marL="1228911" indent="-1228911">
              <a:lnSpc>
                <a:spcPct val="200000"/>
              </a:lnSpc>
              <a:buSzPct val="40000"/>
              <a:buBlip>
                <a:blip r:embed="rId2"/>
              </a:buBlip>
              <a:defRPr sz="3000"/>
            </a:pPr>
            <a:r>
              <a:t>Job Shadow </a:t>
            </a:r>
          </a:p>
          <a:p>
            <a:pPr marL="1228911" indent="-1228911">
              <a:lnSpc>
                <a:spcPct val="200000"/>
              </a:lnSpc>
              <a:buSzPct val="40000"/>
              <a:buBlip>
                <a:blip r:embed="rId2"/>
              </a:buBlip>
              <a:defRPr sz="3000"/>
            </a:pPr>
            <a:r>
              <a:t>Pathway</a:t>
            </a:r>
          </a:p>
          <a:p>
            <a:pPr marL="1228911" indent="-1228911">
              <a:lnSpc>
                <a:spcPct val="200000"/>
              </a:lnSpc>
              <a:buSzPct val="40000"/>
              <a:buBlip>
                <a:blip r:embed="rId2"/>
              </a:buBlip>
              <a:defRPr sz="3000"/>
            </a:pPr>
            <a:r>
              <a:t>Post- High School Plans</a:t>
            </a:r>
          </a:p>
        </p:txBody>
      </p:sp>
      <p:pic>
        <p:nvPicPr>
          <p:cNvPr id="171" name="Paint .jpg"/>
          <p:cNvPicPr>
            <a:picLocks noChangeAspect="1"/>
          </p:cNvPicPr>
          <p:nvPr/>
        </p:nvPicPr>
        <p:blipFill>
          <a:blip r:embed="rId3">
            <a:extLst/>
          </a:blip>
          <a:stretch>
            <a:fillRect/>
          </a:stretch>
        </p:blipFill>
        <p:spPr>
          <a:xfrm>
            <a:off x="6414136" y="5917123"/>
            <a:ext cx="6204755" cy="2659181"/>
          </a:xfrm>
          <a:prstGeom prst="rect">
            <a:avLst/>
          </a:prstGeom>
          <a:ln w="25400">
            <a:miter lim="400000"/>
          </a:ln>
          <a:effectLst>
            <a:reflection blurRad="0" stA="82330" stPos="0" endA="0" endPos="40000" dist="0" dir="5400000" fadeDir="5400000" sx="100000" sy="-100000" kx="0" ky="0" algn="bl" rotWithShape="0"/>
          </a:effectLst>
        </p:spPr>
      </p:pic>
      <p:grpSp>
        <p:nvGrpSpPr>
          <p:cNvPr id="174" name="Group 174"/>
          <p:cNvGrpSpPr/>
          <p:nvPr/>
        </p:nvGrpSpPr>
        <p:grpSpPr>
          <a:xfrm>
            <a:off x="281600" y="103535"/>
            <a:ext cx="4923200" cy="3813050"/>
            <a:chOff x="0" y="0"/>
            <a:chExt cx="4923199" cy="3813049"/>
          </a:xfrm>
        </p:grpSpPr>
        <p:pic>
          <p:nvPicPr>
            <p:cNvPr id="173" name="wood.jpg"/>
            <p:cNvPicPr>
              <a:picLocks noChangeAspect="1"/>
            </p:cNvPicPr>
            <p:nvPr/>
          </p:nvPicPr>
          <p:blipFill>
            <a:blip r:embed="rId4">
              <a:extLst/>
            </a:blip>
            <a:stretch>
              <a:fillRect/>
            </a:stretch>
          </p:blipFill>
          <p:spPr>
            <a:xfrm>
              <a:off x="139700" y="165099"/>
              <a:ext cx="4643800" cy="3482851"/>
            </a:xfrm>
            <a:prstGeom prst="rect">
              <a:avLst/>
            </a:prstGeom>
            <a:ln>
              <a:noFill/>
            </a:ln>
            <a:effectLst/>
          </p:spPr>
        </p:pic>
        <p:pic>
          <p:nvPicPr>
            <p:cNvPr id="172" name=""/>
            <p:cNvPicPr>
              <a:picLocks noChangeAspect="0"/>
            </p:cNvPicPr>
            <p:nvPr/>
          </p:nvPicPr>
          <p:blipFill>
            <a:blip r:embed="rId5">
              <a:extLst/>
            </a:blip>
            <a:stretch>
              <a:fillRect/>
            </a:stretch>
          </p:blipFill>
          <p:spPr>
            <a:xfrm>
              <a:off x="0" y="-1"/>
              <a:ext cx="4923200" cy="3813051"/>
            </a:xfrm>
            <a:prstGeom prst="rect">
              <a:avLst/>
            </a:prstGeom>
            <a:effectLst/>
          </p:spPr>
        </p:pic>
      </p:grpSp>
      <p:pic>
        <p:nvPicPr>
          <p:cNvPr id="175" name=""/>
          <p:cNvPicPr>
            <a:picLocks noChangeAspect="0"/>
          </p:cNvPicPr>
          <p:nvPr/>
        </p:nvPicPr>
        <p:blipFill>
          <a:blip r:embed="rId6">
            <a:extLst/>
          </a:blip>
          <a:stretch>
            <a:fillRect/>
          </a:stretch>
        </p:blipFill>
        <p:spPr>
          <a:xfrm>
            <a:off x="435388" y="5203712"/>
            <a:ext cx="5449114" cy="4086003"/>
          </a:xfrm>
          <a:prstGeom prst="rect">
            <a:avLst/>
          </a:prstGeom>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body" idx="13"/>
          </p:nvPr>
        </p:nvSpPr>
        <p:spPr>
          <a:prstGeom prst="rect">
            <a:avLst/>
          </a:prstGeom>
        </p:spPr>
        <p:txBody>
          <a:bodyPr/>
          <a:lstStyle/>
          <a:p>
            <a:pPr/>
            <a:r>
              <a:t>Cosme Hernandez</a:t>
            </a:r>
          </a:p>
        </p:txBody>
      </p:sp>
      <p:sp>
        <p:nvSpPr>
          <p:cNvPr id="178" name="Shape 178"/>
          <p:cNvSpPr/>
          <p:nvPr>
            <p:ph type="title"/>
          </p:nvPr>
        </p:nvSpPr>
        <p:spPr>
          <a:prstGeom prst="rect">
            <a:avLst/>
          </a:prstGeom>
        </p:spPr>
        <p:txBody>
          <a:bodyPr/>
          <a:lstStyle>
            <a:lvl1pPr defTabSz="467359">
              <a:spcBef>
                <a:spcPts val="2200"/>
              </a:spcBef>
              <a:defRPr sz="4800"/>
            </a:lvl1pPr>
          </a:lstStyle>
          <a:p>
            <a:pPr/>
            <a:r>
              <a:t>About ME </a:t>
            </a:r>
          </a:p>
        </p:txBody>
      </p:sp>
      <p:sp>
        <p:nvSpPr>
          <p:cNvPr id="179" name="Shape 179"/>
          <p:cNvSpPr/>
          <p:nvPr>
            <p:ph type="body" sz="half" idx="1"/>
          </p:nvPr>
        </p:nvSpPr>
        <p:spPr>
          <a:xfrm>
            <a:off x="6484705" y="2743200"/>
            <a:ext cx="6113695" cy="6108700"/>
          </a:xfrm>
          <a:prstGeom prst="rect">
            <a:avLst/>
          </a:prstGeom>
        </p:spPr>
        <p:txBody>
          <a:bodyPr/>
          <a:lstStyle/>
          <a:p>
            <a:pPr>
              <a:buChar char="‣"/>
            </a:pPr>
            <a:r>
              <a:t>Born in Texas raised in California </a:t>
            </a:r>
          </a:p>
          <a:p>
            <a:pPr>
              <a:buChar char="‣"/>
            </a:pPr>
            <a:r>
              <a:t>2nd child out of 3 </a:t>
            </a:r>
          </a:p>
          <a:p>
            <a:pPr>
              <a:buChar char="‣"/>
            </a:pPr>
            <a:r>
              <a:t>Creative, Out-going, Positive </a:t>
            </a:r>
          </a:p>
          <a:p>
            <a:pPr>
              <a:buChar char="‣"/>
            </a:pPr>
            <a:r>
              <a:t>1yr In High School Football, and Art Club</a:t>
            </a:r>
          </a:p>
        </p:txBody>
      </p:sp>
      <p:pic>
        <p:nvPicPr>
          <p:cNvPr id="180" name=""/>
          <p:cNvPicPr>
            <a:picLocks noChangeAspect="0"/>
          </p:cNvPicPr>
          <p:nvPr/>
        </p:nvPicPr>
        <p:blipFill>
          <a:blip r:embed="rId2">
            <a:extLst/>
          </a:blip>
          <a:stretch>
            <a:fillRect/>
          </a:stretch>
        </p:blipFill>
        <p:spPr>
          <a:xfrm>
            <a:off x="953303" y="1990204"/>
            <a:ext cx="3996069" cy="7160208"/>
          </a:xfrm>
          <a:prstGeom prst="rect">
            <a:avLst/>
          </a:prstGeom>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body" idx="13"/>
          </p:nvPr>
        </p:nvSpPr>
        <p:spPr>
          <a:prstGeom prst="rect">
            <a:avLst/>
          </a:prstGeom>
        </p:spPr>
        <p:txBody>
          <a:bodyPr/>
          <a:lstStyle/>
          <a:p>
            <a:pPr/>
            <a:r>
              <a:t>Cosme Hernandez</a:t>
            </a:r>
          </a:p>
        </p:txBody>
      </p:sp>
      <p:sp>
        <p:nvSpPr>
          <p:cNvPr id="183" name="Shape 183"/>
          <p:cNvSpPr/>
          <p:nvPr>
            <p:ph type="title"/>
          </p:nvPr>
        </p:nvSpPr>
        <p:spPr>
          <a:prstGeom prst="rect">
            <a:avLst/>
          </a:prstGeom>
        </p:spPr>
        <p:txBody>
          <a:bodyPr/>
          <a:lstStyle>
            <a:lvl1pPr defTabSz="467359">
              <a:spcBef>
                <a:spcPts val="2200"/>
              </a:spcBef>
              <a:defRPr sz="4800"/>
            </a:lvl1pPr>
          </a:lstStyle>
          <a:p>
            <a:pPr/>
            <a:r>
              <a:t>High School Experience </a:t>
            </a:r>
          </a:p>
        </p:txBody>
      </p:sp>
      <p:sp>
        <p:nvSpPr>
          <p:cNvPr id="184" name="Shape 184"/>
          <p:cNvSpPr/>
          <p:nvPr>
            <p:ph type="body" idx="1"/>
          </p:nvPr>
        </p:nvSpPr>
        <p:spPr>
          <a:prstGeom prst="rect">
            <a:avLst/>
          </a:prstGeom>
        </p:spPr>
        <p:txBody>
          <a:bodyPr/>
          <a:lstStyle/>
          <a:p>
            <a:pPr marL="266700" indent="-266700" defTabSz="350520">
              <a:spcBef>
                <a:spcPts val="1600"/>
              </a:spcBef>
              <a:defRPr sz="2040"/>
            </a:pPr>
            <a:r>
              <a:t>Football was very challenging and needed a lot of effort no slacking off or playing games when the time came for practice and game time</a:t>
            </a:r>
          </a:p>
          <a:p>
            <a:pPr marL="266700" indent="-266700" defTabSz="350520">
              <a:spcBef>
                <a:spcPts val="1600"/>
              </a:spcBef>
              <a:defRPr sz="2040"/>
            </a:pPr>
            <a:r>
              <a:t>Art Club was not very interesting, stayed in the club for a few months and seen it going somewhere but lost interest </a:t>
            </a:r>
          </a:p>
          <a:p>
            <a:pPr marL="266700" indent="-266700" defTabSz="350520">
              <a:spcBef>
                <a:spcPts val="1600"/>
              </a:spcBef>
              <a:defRPr sz="2040"/>
            </a:pPr>
            <a:r>
              <a:t>Very challenging to be in this kind of system, Honestly no time for slacking off and when you think there is, it comes right around and bites you. You need to stay on the top of things and not push it to the last minute or you will see yourself with a lot of stress on your shoulders</a:t>
            </a:r>
          </a:p>
          <a:p>
            <a:pPr marL="266700" indent="-266700" defTabSz="350520">
              <a:spcBef>
                <a:spcPts val="1600"/>
              </a:spcBef>
              <a:defRPr sz="2040"/>
            </a:pPr>
            <a:r>
              <a:t>Honestly my biggest success will be passing geometry, and will be be able to provide for my child that’s on it’s way.  One struggle that was my biggest struggle in my life was my Grandfather passing away, Everything Kind of fell apart and affected my school and my personal life.</a:t>
            </a:r>
          </a:p>
          <a:p>
            <a:pPr marL="266700" indent="-266700" defTabSz="350520">
              <a:spcBef>
                <a:spcPts val="1600"/>
              </a:spcBef>
              <a:defRPr sz="2040"/>
            </a:pPr>
            <a:r>
              <a:t>I’ve learned so many new things about my self and being a student, if I actually put myself to the task and focus things can get done before its due or before its handed out. Not everything needs to be put off or pushed to the side, all you really need to do is focus and really look at the bigger picture.</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body" idx="13"/>
          </p:nvPr>
        </p:nvSpPr>
        <p:spPr>
          <a:prstGeom prst="rect">
            <a:avLst/>
          </a:prstGeom>
        </p:spPr>
        <p:txBody>
          <a:bodyPr/>
          <a:lstStyle/>
          <a:p>
            <a:pPr/>
            <a:r>
              <a:t>Cosme Hernandez</a:t>
            </a:r>
          </a:p>
        </p:txBody>
      </p:sp>
      <p:sp>
        <p:nvSpPr>
          <p:cNvPr id="187" name="Shape 187"/>
          <p:cNvSpPr/>
          <p:nvPr>
            <p:ph type="title"/>
          </p:nvPr>
        </p:nvSpPr>
        <p:spPr>
          <a:prstGeom prst="rect">
            <a:avLst/>
          </a:prstGeom>
        </p:spPr>
        <p:txBody>
          <a:bodyPr/>
          <a:lstStyle>
            <a:lvl1pPr defTabSz="467359">
              <a:spcBef>
                <a:spcPts val="2200"/>
              </a:spcBef>
              <a:defRPr sz="4800"/>
            </a:lvl1pPr>
          </a:lstStyle>
          <a:p>
            <a:pPr/>
            <a:r>
              <a:t>Job Shadow </a:t>
            </a:r>
          </a:p>
        </p:txBody>
      </p:sp>
      <p:sp>
        <p:nvSpPr>
          <p:cNvPr id="188" name="Shape 188"/>
          <p:cNvSpPr/>
          <p:nvPr>
            <p:ph type="body" sz="half" idx="1"/>
          </p:nvPr>
        </p:nvSpPr>
        <p:spPr>
          <a:xfrm>
            <a:off x="406400" y="2287537"/>
            <a:ext cx="6049335" cy="7032726"/>
          </a:xfrm>
          <a:prstGeom prst="rect">
            <a:avLst/>
          </a:prstGeom>
        </p:spPr>
        <p:txBody>
          <a:bodyPr/>
          <a:lstStyle/>
          <a:p>
            <a:pPr/>
            <a:r>
              <a:t>Lupe Salas- Manager, tax agent </a:t>
            </a:r>
          </a:p>
          <a:p>
            <a:pPr>
              <a:buChar char="‣"/>
            </a:pPr>
            <a:r>
              <a:t>Skills Required </a:t>
            </a:r>
          </a:p>
          <a:p>
            <a:pPr lvl="1">
              <a:buClrTx/>
              <a:buSzPct val="40000"/>
              <a:buFontTx/>
              <a:buBlip>
                <a:blip r:embed="rId2"/>
              </a:buBlip>
            </a:pPr>
            <a:r>
              <a:t>Fast pace</a:t>
            </a:r>
          </a:p>
          <a:p>
            <a:pPr lvl="1">
              <a:buClrTx/>
              <a:buSzPct val="40000"/>
              <a:buFontTx/>
              <a:buBlip>
                <a:blip r:embed="rId2"/>
              </a:buBlip>
            </a:pPr>
            <a:r>
              <a:t>Positive atitude </a:t>
            </a:r>
          </a:p>
          <a:p>
            <a:pPr lvl="1">
              <a:buClrTx/>
              <a:buSzPct val="40000"/>
              <a:buFontTx/>
              <a:buBlip>
                <a:blip r:embed="rId2"/>
              </a:buBlip>
            </a:pPr>
            <a:r>
              <a:t>Quick Learner </a:t>
            </a:r>
          </a:p>
          <a:p>
            <a:pPr lvl="1">
              <a:buClrTx/>
              <a:buSzPct val="40000"/>
              <a:buFontTx/>
              <a:buBlip>
                <a:blip r:embed="rId2"/>
              </a:buBlip>
            </a:pPr>
            <a:r>
              <a:t>bilingual </a:t>
            </a:r>
          </a:p>
        </p:txBody>
      </p:sp>
      <p:pic>
        <p:nvPicPr>
          <p:cNvPr id="189" name=""/>
          <p:cNvPicPr>
            <a:picLocks noChangeAspect="0"/>
          </p:cNvPicPr>
          <p:nvPr/>
        </p:nvPicPr>
        <p:blipFill>
          <a:blip r:embed="rId3">
            <a:extLst/>
          </a:blip>
          <a:stretch>
            <a:fillRect/>
          </a:stretch>
        </p:blipFill>
        <p:spPr>
          <a:xfrm>
            <a:off x="6633275" y="1375980"/>
            <a:ext cx="5763112" cy="7717959"/>
          </a:xfrm>
          <a:prstGeom prst="rect">
            <a:avLst/>
          </a:prstGeom>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body" idx="13"/>
          </p:nvPr>
        </p:nvSpPr>
        <p:spPr>
          <a:prstGeom prst="rect">
            <a:avLst/>
          </a:prstGeom>
        </p:spPr>
        <p:txBody>
          <a:bodyPr/>
          <a:lstStyle/>
          <a:p>
            <a:pPr/>
            <a:r>
              <a:t>Job Shadow </a:t>
            </a:r>
          </a:p>
        </p:txBody>
      </p:sp>
      <p:sp>
        <p:nvSpPr>
          <p:cNvPr id="192" name="Shape 192"/>
          <p:cNvSpPr/>
          <p:nvPr>
            <p:ph type="body" idx="1"/>
          </p:nvPr>
        </p:nvSpPr>
        <p:spPr>
          <a:prstGeom prst="rect">
            <a:avLst/>
          </a:prstGeom>
        </p:spPr>
        <p:txBody>
          <a:bodyPr/>
          <a:lstStyle/>
          <a:p>
            <a:pPr marL="333375" indent="-333375" defTabSz="438150">
              <a:spcBef>
                <a:spcPts val="2100"/>
              </a:spcBef>
              <a:defRPr sz="2550"/>
            </a:pPr>
            <a:r>
              <a:t>I chose this job because my mother will be leaving her businesses to me and I will need to prepare myself as much as possible, and to see how how this career works.</a:t>
            </a:r>
          </a:p>
          <a:p>
            <a:pPr marL="333375" indent="-333375" defTabSz="438150">
              <a:spcBef>
                <a:spcPts val="2100"/>
              </a:spcBef>
              <a:defRPr sz="2550"/>
            </a:pPr>
            <a:r>
              <a:t>I’m interested in the because it involve my future and involves my family and I need this to be something stable and stress free and not see what my mother worked for so long and so hard see fall apart.</a:t>
            </a:r>
          </a:p>
          <a:p>
            <a:pPr marL="333375" indent="-333375" defTabSz="438150">
              <a:spcBef>
                <a:spcPts val="2100"/>
              </a:spcBef>
              <a:defRPr sz="2550"/>
            </a:pPr>
            <a:r>
              <a:t>The experience was so interesting, very welcoming and felt like home, they really do know how to connect with the people and make them feel like your a friend and are welcomed, these qualities are not found very easy in a business.</a:t>
            </a:r>
          </a:p>
          <a:p>
            <a:pPr marL="333375" indent="-333375" defTabSz="438150">
              <a:spcBef>
                <a:spcPts val="2100"/>
              </a:spcBef>
              <a:defRPr sz="2550"/>
            </a:pPr>
            <a:r>
              <a:t>Yes, I see myself working in this field later on in my life as my other dreams are being made and falling into place.</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body" idx="13"/>
          </p:nvPr>
        </p:nvSpPr>
        <p:spPr>
          <a:prstGeom prst="rect">
            <a:avLst/>
          </a:prstGeom>
        </p:spPr>
        <p:txBody>
          <a:bodyPr/>
          <a:lstStyle/>
          <a:p>
            <a:pPr/>
            <a:r>
              <a:t>Cosme Hernandez</a:t>
            </a:r>
          </a:p>
        </p:txBody>
      </p:sp>
      <p:sp>
        <p:nvSpPr>
          <p:cNvPr id="195" name="Shape 195"/>
          <p:cNvSpPr/>
          <p:nvPr>
            <p:ph type="title"/>
          </p:nvPr>
        </p:nvSpPr>
        <p:spPr>
          <a:prstGeom prst="rect">
            <a:avLst/>
          </a:prstGeom>
        </p:spPr>
        <p:txBody>
          <a:bodyPr/>
          <a:lstStyle>
            <a:lvl1pPr defTabSz="467359">
              <a:spcBef>
                <a:spcPts val="2200"/>
              </a:spcBef>
              <a:defRPr sz="4800"/>
            </a:lvl1pPr>
          </a:lstStyle>
          <a:p>
            <a:pPr/>
            <a:r>
              <a:t>Pathway </a:t>
            </a:r>
          </a:p>
        </p:txBody>
      </p:sp>
      <p:sp>
        <p:nvSpPr>
          <p:cNvPr id="196" name="Shape 196"/>
          <p:cNvSpPr/>
          <p:nvPr>
            <p:ph type="body" idx="1"/>
          </p:nvPr>
        </p:nvSpPr>
        <p:spPr>
          <a:prstGeom prst="rect">
            <a:avLst/>
          </a:prstGeom>
        </p:spPr>
        <p:txBody>
          <a:bodyPr/>
          <a:lstStyle/>
          <a:p>
            <a:pPr marL="342264" indent="-342264" defTabSz="449833">
              <a:spcBef>
                <a:spcPts val="2100"/>
              </a:spcBef>
              <a:defRPr sz="2618"/>
            </a:pPr>
            <a:r>
              <a:t>My pathway is wood shop i pursued this pathway because I'm very hands on and love working with them, wood is very interesting to work with, the curves and the detail you could do to wood is amazing catches my eye and gets m stuck and in love with it.</a:t>
            </a:r>
          </a:p>
          <a:p>
            <a:pPr marL="342264" indent="-342264" defTabSz="449833">
              <a:spcBef>
                <a:spcPts val="2100"/>
              </a:spcBef>
              <a:defRPr sz="2618"/>
            </a:pPr>
            <a:r>
              <a:t>I see myself opening up another business with wood carpentry and building furniture for my home and for others as well. </a:t>
            </a:r>
          </a:p>
          <a:p>
            <a:pPr marL="342264" indent="-342264" defTabSz="449833">
              <a:spcBef>
                <a:spcPts val="2100"/>
              </a:spcBef>
              <a:buChar char="‣"/>
              <a:defRPr sz="2618"/>
            </a:pPr>
            <a:r>
              <a:t>To be very patient!!</a:t>
            </a:r>
          </a:p>
          <a:p>
            <a:pPr marL="0" indent="0" defTabSz="449833">
              <a:spcBef>
                <a:spcPts val="2100"/>
              </a:spcBef>
              <a:buClrTx/>
              <a:buSzTx/>
              <a:buFontTx/>
              <a:buNone/>
              <a:defRPr sz="2618"/>
            </a:pPr>
          </a:p>
          <a:p>
            <a:pPr marL="0" indent="0" defTabSz="449833">
              <a:spcBef>
                <a:spcPts val="2100"/>
              </a:spcBef>
              <a:buClrTx/>
              <a:buSzTx/>
              <a:buFontTx/>
              <a:buNone/>
              <a:defRPr sz="2618"/>
            </a:pPr>
          </a:p>
        </p:txBody>
      </p:sp>
      <p:pic>
        <p:nvPicPr>
          <p:cNvPr id="197" name=""/>
          <p:cNvPicPr>
            <a:picLocks noChangeAspect="0"/>
          </p:cNvPicPr>
          <p:nvPr/>
        </p:nvPicPr>
        <p:blipFill>
          <a:blip r:embed="rId2">
            <a:extLst/>
          </a:blip>
          <a:stretch>
            <a:fillRect/>
          </a:stretch>
        </p:blipFill>
        <p:spPr>
          <a:xfrm>
            <a:off x="371710" y="6858902"/>
            <a:ext cx="6213607" cy="2385629"/>
          </a:xfrm>
          <a:prstGeom prst="rect">
            <a:avLst/>
          </a:prstGeom>
        </p:spPr>
      </p:pic>
      <p:pic>
        <p:nvPicPr>
          <p:cNvPr id="198" name=""/>
          <p:cNvPicPr>
            <a:picLocks noChangeAspect="0"/>
          </p:cNvPicPr>
          <p:nvPr/>
        </p:nvPicPr>
        <p:blipFill>
          <a:blip r:embed="rId3">
            <a:extLst/>
          </a:blip>
          <a:stretch>
            <a:fillRect/>
          </a:stretch>
        </p:blipFill>
        <p:spPr>
          <a:xfrm>
            <a:off x="7104018" y="5655437"/>
            <a:ext cx="5641834" cy="3772672"/>
          </a:xfrm>
          <a:prstGeom prst="rect">
            <a:avLst/>
          </a:prstGeom>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body" idx="13"/>
          </p:nvPr>
        </p:nvSpPr>
        <p:spPr>
          <a:prstGeom prst="rect">
            <a:avLst/>
          </a:prstGeom>
        </p:spPr>
        <p:txBody>
          <a:bodyPr/>
          <a:lstStyle/>
          <a:p>
            <a:pPr/>
            <a:r>
              <a:t>Cosme Hernandez</a:t>
            </a:r>
          </a:p>
        </p:txBody>
      </p:sp>
      <p:sp>
        <p:nvSpPr>
          <p:cNvPr id="201" name="Shape 201"/>
          <p:cNvSpPr/>
          <p:nvPr>
            <p:ph type="title"/>
          </p:nvPr>
        </p:nvSpPr>
        <p:spPr>
          <a:prstGeom prst="rect">
            <a:avLst/>
          </a:prstGeom>
        </p:spPr>
        <p:txBody>
          <a:bodyPr/>
          <a:lstStyle>
            <a:lvl1pPr defTabSz="467359">
              <a:spcBef>
                <a:spcPts val="2200"/>
              </a:spcBef>
              <a:defRPr sz="4800"/>
            </a:lvl1pPr>
          </a:lstStyle>
          <a:p>
            <a:pPr/>
            <a:r>
              <a:t>Post- High School Plans</a:t>
            </a:r>
          </a:p>
        </p:txBody>
      </p:sp>
      <p:sp>
        <p:nvSpPr>
          <p:cNvPr id="202" name="Shape 202"/>
          <p:cNvSpPr/>
          <p:nvPr>
            <p:ph type="body" sz="half" idx="1"/>
          </p:nvPr>
        </p:nvSpPr>
        <p:spPr>
          <a:prstGeom prst="rect">
            <a:avLst/>
          </a:prstGeom>
        </p:spPr>
        <p:txBody>
          <a:bodyPr/>
          <a:lstStyle/>
          <a:p>
            <a:pPr/>
            <a:r>
              <a:t>I plan on attending UTI in Sacramento Ca. I’ve already got accepted and enrolled for August</a:t>
            </a:r>
          </a:p>
          <a:p>
            <a:pPr/>
            <a:r>
              <a:t>My family is very excited that I will be going and are very supportive </a:t>
            </a:r>
          </a:p>
          <a:p>
            <a:pPr/>
            <a:r>
              <a:t>Long term goal is to own my own business with my best friend</a:t>
            </a:r>
          </a:p>
        </p:txBody>
      </p:sp>
      <p:pic>
        <p:nvPicPr>
          <p:cNvPr id="203" name="UTI.jpg"/>
          <p:cNvPicPr>
            <a:picLocks noChangeAspect="1"/>
          </p:cNvPicPr>
          <p:nvPr/>
        </p:nvPicPr>
        <p:blipFill>
          <a:blip r:embed="rId2">
            <a:extLst/>
          </a:blip>
          <a:stretch>
            <a:fillRect/>
          </a:stretch>
        </p:blipFill>
        <p:spPr>
          <a:xfrm>
            <a:off x="6757108" y="1368736"/>
            <a:ext cx="6037643" cy="4010243"/>
          </a:xfrm>
          <a:prstGeom prst="rect">
            <a:avLst/>
          </a:prstGeom>
          <a:ln w="25400">
            <a:miter lim="400000"/>
          </a:ln>
          <a:effectLst>
            <a:reflection blurRad="0" stA="82330" stPos="0" endA="0" endPos="40000" dist="0" dir="5400000" fadeDir="5400000" sx="100000" sy="-100000" kx="0" ky="0" algn="bl" rotWithShape="0"/>
          </a:effectLst>
        </p:spPr>
      </p:pic>
      <p:pic>
        <p:nvPicPr>
          <p:cNvPr id="204" name=""/>
          <p:cNvPicPr>
            <a:picLocks noChangeAspect="0"/>
          </p:cNvPicPr>
          <p:nvPr/>
        </p:nvPicPr>
        <p:blipFill>
          <a:blip r:embed="rId3">
            <a:extLst/>
          </a:blip>
          <a:stretch>
            <a:fillRect/>
          </a:stretch>
        </p:blipFill>
        <p:spPr>
          <a:xfrm>
            <a:off x="957270" y="7288629"/>
            <a:ext cx="5464093" cy="2192926"/>
          </a:xfrm>
          <a:prstGeom prst="rect">
            <a:avLst/>
          </a:prstGeom>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body" idx="13"/>
          </p:nvPr>
        </p:nvSpPr>
        <p:spPr>
          <a:prstGeom prst="rect">
            <a:avLst/>
          </a:prstGeom>
        </p:spPr>
        <p:txBody>
          <a:bodyPr/>
          <a:lstStyle/>
          <a:p>
            <a:pPr lvl="1" marL="0" indent="228600" defTabSz="457200">
              <a:lnSpc>
                <a:spcPct val="80000"/>
              </a:lnSpc>
              <a:spcBef>
                <a:spcPts val="0"/>
              </a:spcBef>
              <a:buClrTx/>
              <a:buSzTx/>
              <a:buFontTx/>
              <a:buNone/>
              <a:defRPr cap="all" spc="120" sz="2400">
                <a:latin typeface="DIN Alternate"/>
                <a:ea typeface="DIN Alternate"/>
                <a:cs typeface="DIN Alternate"/>
                <a:sym typeface="DIN Alternate"/>
              </a:defRPr>
            </a:pPr>
            <a:r>
              <a:t>Cosme hernandez</a:t>
            </a:r>
          </a:p>
        </p:txBody>
      </p:sp>
      <p:sp>
        <p:nvSpPr>
          <p:cNvPr id="207" name="Shape 207"/>
          <p:cNvSpPr/>
          <p:nvPr>
            <p:ph type="title"/>
          </p:nvPr>
        </p:nvSpPr>
        <p:spPr>
          <a:prstGeom prst="rect">
            <a:avLst/>
          </a:prstGeom>
        </p:spPr>
        <p:txBody>
          <a:bodyPr/>
          <a:lstStyle>
            <a:lvl1pPr defTabSz="467359">
              <a:spcBef>
                <a:spcPts val="2200"/>
              </a:spcBef>
              <a:defRPr sz="4800"/>
            </a:lvl1pPr>
          </a:lstStyle>
          <a:p>
            <a:pPr/>
            <a:r>
              <a:t>leaving LHS</a:t>
            </a:r>
          </a:p>
        </p:txBody>
      </p:sp>
      <p:sp>
        <p:nvSpPr>
          <p:cNvPr id="208" name="Shape 208"/>
          <p:cNvSpPr/>
          <p:nvPr>
            <p:ph type="body" idx="1"/>
          </p:nvPr>
        </p:nvSpPr>
        <p:spPr>
          <a:prstGeom prst="rect">
            <a:avLst/>
          </a:prstGeom>
        </p:spPr>
        <p:txBody>
          <a:bodyPr/>
          <a:lstStyle/>
          <a:p>
            <a:pPr/>
            <a:r>
              <a:t>LHS has taught me to be a fast and independent learner and to always be on the ball</a:t>
            </a:r>
          </a:p>
          <a:p>
            <a:pPr/>
            <a:r>
              <a:t>Responsibility, determination and perseverance are some of the traits that the PBS system has taught us as learners</a:t>
            </a:r>
          </a:p>
          <a:p>
            <a:pPr/>
            <a:r>
              <a:t>Has taught me patience and many other qualities that I've mentioned</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